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diagrams/colors1.xml" ContentType="application/vnd.openxmlformats-officedocument.drawingml.diagramColors+xml"/>
  <Override PartName="/ppt/diagrams/colors2.xml" ContentType="application/vnd.openxmlformats-officedocument.drawingml.diagramColors+xml"/>
  <Override PartName="/ppt/diagrams/drawing2.xml" ContentType="application/vnd.ms-office.drawingml.diagramDrawing+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diagrams/drawing1.xml" ContentType="application/vnd.ms-office.drawingml.diagramDrawing+xml"/>
  <Override PartName="/ppt/diagrams/quickStyle2.xml" ContentType="application/vnd.openxmlformats-officedocument.drawingml.diagramStyl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Override PartName="/ppt/diagrams/quickStyle1.xml" ContentType="application/vnd.openxmlformats-officedocument.drawingml.diagramStyle+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diagrams/layout2.xml" ContentType="application/vnd.openxmlformats-officedocument.drawingml.diagramLayout+xml"/>
  <Override PartName="/ppt/diagrams/layout1.xml" ContentType="application/vnd.openxmlformats-officedocument.drawingml.diagramLayout+xml"/>
  <Override PartName="/ppt/diagrams/data2.xml" ContentType="application/vnd.openxmlformats-officedocument.drawingml.diagramData+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04" d="100"/>
          <a:sy n="104" d="100"/>
        </p:scale>
        <p:origin x="-174" y="-8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4.xml"/><Relationship Id="rId4" Type="http://schemas.openxmlformats.org/officeDocument/2006/relationships/slide" Target="slides/slide3.xml"/><Relationship Id="rId9"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622A01E-5694-443B-A8F0-3F805BF312B9}" type="doc">
      <dgm:prSet loTypeId="urn:microsoft.com/office/officeart/2005/8/layout/hProcess9" loCatId="process" qsTypeId="urn:microsoft.com/office/officeart/2005/8/quickstyle/3d2" qsCatId="3D" csTypeId="urn:microsoft.com/office/officeart/2005/8/colors/accent1_2" csCatId="accent1"/>
      <dgm:spPr/>
      <dgm:t>
        <a:bodyPr/>
        <a:lstStyle/>
        <a:p>
          <a:endParaRPr lang="en-NZ"/>
        </a:p>
      </dgm:t>
    </dgm:pt>
    <dgm:pt modelId="{0E8EAD41-CA5E-48ED-ABA0-D078519E283D}">
      <dgm:prSet/>
      <dgm:spPr/>
      <dgm:t>
        <a:bodyPr/>
        <a:lstStyle/>
        <a:p>
          <a:pPr rtl="0"/>
          <a:r>
            <a:rPr lang="en-NZ" dirty="0" smtClean="0"/>
            <a:t>What effect did Sir Edmund Hillary have on the people of Nepal when he helped them?</a:t>
          </a:r>
          <a:endParaRPr lang="en-NZ" dirty="0"/>
        </a:p>
      </dgm:t>
    </dgm:pt>
    <dgm:pt modelId="{CB7E13E9-FD4F-4AED-BD21-C98AD75F5153}" type="parTrans" cxnId="{D082AF69-C910-4E59-AA1E-B9A944DBF0BA}">
      <dgm:prSet/>
      <dgm:spPr/>
      <dgm:t>
        <a:bodyPr/>
        <a:lstStyle/>
        <a:p>
          <a:endParaRPr lang="en-NZ"/>
        </a:p>
      </dgm:t>
    </dgm:pt>
    <dgm:pt modelId="{938FA663-285E-4234-AA5F-355E9B8B25F8}" type="sibTrans" cxnId="{D082AF69-C910-4E59-AA1E-B9A944DBF0BA}">
      <dgm:prSet/>
      <dgm:spPr/>
      <dgm:t>
        <a:bodyPr/>
        <a:lstStyle/>
        <a:p>
          <a:endParaRPr lang="en-NZ"/>
        </a:p>
      </dgm:t>
    </dgm:pt>
    <dgm:pt modelId="{B710133B-641C-4CE8-868D-C3BB9597463E}" type="pres">
      <dgm:prSet presAssocID="{9622A01E-5694-443B-A8F0-3F805BF312B9}" presName="CompostProcess" presStyleCnt="0">
        <dgm:presLayoutVars>
          <dgm:dir/>
          <dgm:resizeHandles val="exact"/>
        </dgm:presLayoutVars>
      </dgm:prSet>
      <dgm:spPr/>
      <dgm:t>
        <a:bodyPr/>
        <a:lstStyle/>
        <a:p>
          <a:endParaRPr lang="en-NZ"/>
        </a:p>
      </dgm:t>
    </dgm:pt>
    <dgm:pt modelId="{7665B335-2BD3-4B1A-BF7F-91A71416D816}" type="pres">
      <dgm:prSet presAssocID="{9622A01E-5694-443B-A8F0-3F805BF312B9}" presName="arrow" presStyleLbl="bgShp" presStyleIdx="0" presStyleCnt="1"/>
      <dgm:spPr/>
    </dgm:pt>
    <dgm:pt modelId="{3274AFDF-93A1-4ACC-B1FB-7A660738AF09}" type="pres">
      <dgm:prSet presAssocID="{9622A01E-5694-443B-A8F0-3F805BF312B9}" presName="linearProcess" presStyleCnt="0"/>
      <dgm:spPr/>
    </dgm:pt>
    <dgm:pt modelId="{2608D7E6-CBAB-46D5-83EF-884DEC68B5E2}" type="pres">
      <dgm:prSet presAssocID="{0E8EAD41-CA5E-48ED-ABA0-D078519E283D}" presName="textNode" presStyleLbl="node1" presStyleIdx="0" presStyleCnt="1">
        <dgm:presLayoutVars>
          <dgm:bulletEnabled val="1"/>
        </dgm:presLayoutVars>
      </dgm:prSet>
      <dgm:spPr/>
      <dgm:t>
        <a:bodyPr/>
        <a:lstStyle/>
        <a:p>
          <a:endParaRPr lang="en-NZ"/>
        </a:p>
      </dgm:t>
    </dgm:pt>
  </dgm:ptLst>
  <dgm:cxnLst>
    <dgm:cxn modelId="{B011547E-DC0F-4519-9218-39441DD4EF14}" type="presOf" srcId="{9622A01E-5694-443B-A8F0-3F805BF312B9}" destId="{B710133B-641C-4CE8-868D-C3BB9597463E}" srcOrd="0" destOrd="0" presId="urn:microsoft.com/office/officeart/2005/8/layout/hProcess9"/>
    <dgm:cxn modelId="{551C773C-EF07-4F2F-81DD-12FA6DDFBD53}" type="presOf" srcId="{0E8EAD41-CA5E-48ED-ABA0-D078519E283D}" destId="{2608D7E6-CBAB-46D5-83EF-884DEC68B5E2}" srcOrd="0" destOrd="0" presId="urn:microsoft.com/office/officeart/2005/8/layout/hProcess9"/>
    <dgm:cxn modelId="{D082AF69-C910-4E59-AA1E-B9A944DBF0BA}" srcId="{9622A01E-5694-443B-A8F0-3F805BF312B9}" destId="{0E8EAD41-CA5E-48ED-ABA0-D078519E283D}" srcOrd="0" destOrd="0" parTransId="{CB7E13E9-FD4F-4AED-BD21-C98AD75F5153}" sibTransId="{938FA663-285E-4234-AA5F-355E9B8B25F8}"/>
    <dgm:cxn modelId="{42C958EC-59B9-4DB2-B7F2-12E62EB227B6}" type="presParOf" srcId="{B710133B-641C-4CE8-868D-C3BB9597463E}" destId="{7665B335-2BD3-4B1A-BF7F-91A71416D816}" srcOrd="0" destOrd="0" presId="urn:microsoft.com/office/officeart/2005/8/layout/hProcess9"/>
    <dgm:cxn modelId="{B7E5992B-9068-44D5-BF2C-DA39F3B918DF}" type="presParOf" srcId="{B710133B-641C-4CE8-868D-C3BB9597463E}" destId="{3274AFDF-93A1-4ACC-B1FB-7A660738AF09}" srcOrd="1" destOrd="0" presId="urn:microsoft.com/office/officeart/2005/8/layout/hProcess9"/>
    <dgm:cxn modelId="{F9037234-0227-4735-8D81-7075150EC745}" type="presParOf" srcId="{3274AFDF-93A1-4ACC-B1FB-7A660738AF09}" destId="{2608D7E6-CBAB-46D5-83EF-884DEC68B5E2}" srcOrd="0" destOrd="0" presId="urn:microsoft.com/office/officeart/2005/8/layout/hProcess9"/>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ACE679E3-492A-47D8-B1BA-D245A24770D8}" type="doc">
      <dgm:prSet loTypeId="urn:microsoft.com/office/officeart/2005/8/layout/target3" loCatId="relationship" qsTypeId="urn:microsoft.com/office/officeart/2005/8/quickstyle/simple1" qsCatId="simple" csTypeId="urn:microsoft.com/office/officeart/2005/8/colors/accent3_2" csCatId="accent3"/>
      <dgm:spPr/>
      <dgm:t>
        <a:bodyPr/>
        <a:lstStyle/>
        <a:p>
          <a:endParaRPr lang="en-NZ"/>
        </a:p>
      </dgm:t>
    </dgm:pt>
    <dgm:pt modelId="{AB7D9B0E-0D21-4062-BD35-745C51CF9552}">
      <dgm:prSet/>
      <dgm:spPr/>
      <dgm:t>
        <a:bodyPr/>
        <a:lstStyle/>
        <a:p>
          <a:pPr rtl="0"/>
          <a:r>
            <a:rPr lang="en-NZ" dirty="0" smtClean="0">
              <a:ln>
                <a:solidFill>
                  <a:schemeClr val="tx1"/>
                </a:solidFill>
              </a:ln>
              <a:solidFill>
                <a:srgbClr val="FFFF00"/>
              </a:solidFill>
            </a:rPr>
            <a:t>How has his friendship with Tenzing Norgay influence his life? </a:t>
          </a:r>
          <a:endParaRPr lang="en-NZ" dirty="0">
            <a:ln>
              <a:solidFill>
                <a:schemeClr val="tx1"/>
              </a:solidFill>
            </a:ln>
            <a:solidFill>
              <a:srgbClr val="FFFF00"/>
            </a:solidFill>
          </a:endParaRPr>
        </a:p>
      </dgm:t>
    </dgm:pt>
    <dgm:pt modelId="{B77987B0-3712-4CD7-87DF-63B3015E10DB}" type="parTrans" cxnId="{1CA932C1-6E54-4614-8146-6B4D99C46588}">
      <dgm:prSet/>
      <dgm:spPr/>
      <dgm:t>
        <a:bodyPr/>
        <a:lstStyle/>
        <a:p>
          <a:endParaRPr lang="en-NZ"/>
        </a:p>
      </dgm:t>
    </dgm:pt>
    <dgm:pt modelId="{0A138379-05CF-4499-8597-DDD52F313A71}" type="sibTrans" cxnId="{1CA932C1-6E54-4614-8146-6B4D99C46588}">
      <dgm:prSet/>
      <dgm:spPr/>
      <dgm:t>
        <a:bodyPr/>
        <a:lstStyle/>
        <a:p>
          <a:endParaRPr lang="en-NZ"/>
        </a:p>
      </dgm:t>
    </dgm:pt>
    <dgm:pt modelId="{9164E44D-3335-4A29-9D00-AADDFDE29D1F}" type="pres">
      <dgm:prSet presAssocID="{ACE679E3-492A-47D8-B1BA-D245A24770D8}" presName="Name0" presStyleCnt="0">
        <dgm:presLayoutVars>
          <dgm:chMax val="7"/>
          <dgm:dir/>
          <dgm:animLvl val="lvl"/>
          <dgm:resizeHandles val="exact"/>
        </dgm:presLayoutVars>
      </dgm:prSet>
      <dgm:spPr/>
      <dgm:t>
        <a:bodyPr/>
        <a:lstStyle/>
        <a:p>
          <a:endParaRPr lang="en-NZ"/>
        </a:p>
      </dgm:t>
    </dgm:pt>
    <dgm:pt modelId="{962360C0-EA20-4D32-95CB-E1365486A388}" type="pres">
      <dgm:prSet presAssocID="{AB7D9B0E-0D21-4062-BD35-745C51CF9552}" presName="circle1" presStyleLbl="node1" presStyleIdx="0" presStyleCnt="1"/>
      <dgm:spPr/>
    </dgm:pt>
    <dgm:pt modelId="{7D6D979F-7F61-43D1-A811-2BDBDFDD9A14}" type="pres">
      <dgm:prSet presAssocID="{AB7D9B0E-0D21-4062-BD35-745C51CF9552}" presName="space" presStyleCnt="0"/>
      <dgm:spPr/>
    </dgm:pt>
    <dgm:pt modelId="{8ADB514B-0BAC-4E20-A52D-C398D71D408B}" type="pres">
      <dgm:prSet presAssocID="{AB7D9B0E-0D21-4062-BD35-745C51CF9552}" presName="rect1" presStyleLbl="alignAcc1" presStyleIdx="0" presStyleCnt="1"/>
      <dgm:spPr/>
      <dgm:t>
        <a:bodyPr/>
        <a:lstStyle/>
        <a:p>
          <a:endParaRPr lang="en-NZ"/>
        </a:p>
      </dgm:t>
    </dgm:pt>
    <dgm:pt modelId="{236AD78B-12BB-40F7-9E80-DEB14EC731AE}" type="pres">
      <dgm:prSet presAssocID="{AB7D9B0E-0D21-4062-BD35-745C51CF9552}" presName="rect1ParTxNoCh" presStyleLbl="alignAcc1" presStyleIdx="0" presStyleCnt="1">
        <dgm:presLayoutVars>
          <dgm:chMax val="1"/>
          <dgm:bulletEnabled val="1"/>
        </dgm:presLayoutVars>
      </dgm:prSet>
      <dgm:spPr/>
      <dgm:t>
        <a:bodyPr/>
        <a:lstStyle/>
        <a:p>
          <a:endParaRPr lang="en-NZ"/>
        </a:p>
      </dgm:t>
    </dgm:pt>
  </dgm:ptLst>
  <dgm:cxnLst>
    <dgm:cxn modelId="{B806BAAE-AC19-4798-9A52-BA408BFAAD1B}" type="presOf" srcId="{AB7D9B0E-0D21-4062-BD35-745C51CF9552}" destId="{8ADB514B-0BAC-4E20-A52D-C398D71D408B}" srcOrd="0" destOrd="0" presId="urn:microsoft.com/office/officeart/2005/8/layout/target3"/>
    <dgm:cxn modelId="{B054BF85-D89A-44B4-BCDD-73DDEF5E5C1B}" type="presOf" srcId="{ACE679E3-492A-47D8-B1BA-D245A24770D8}" destId="{9164E44D-3335-4A29-9D00-AADDFDE29D1F}" srcOrd="0" destOrd="0" presId="urn:microsoft.com/office/officeart/2005/8/layout/target3"/>
    <dgm:cxn modelId="{1CA932C1-6E54-4614-8146-6B4D99C46588}" srcId="{ACE679E3-492A-47D8-B1BA-D245A24770D8}" destId="{AB7D9B0E-0D21-4062-BD35-745C51CF9552}" srcOrd="0" destOrd="0" parTransId="{B77987B0-3712-4CD7-87DF-63B3015E10DB}" sibTransId="{0A138379-05CF-4499-8597-DDD52F313A71}"/>
    <dgm:cxn modelId="{6FB1CE58-9863-4263-95BE-714FF5C5894E}" type="presOf" srcId="{AB7D9B0E-0D21-4062-BD35-745C51CF9552}" destId="{236AD78B-12BB-40F7-9E80-DEB14EC731AE}" srcOrd="1" destOrd="0" presId="urn:microsoft.com/office/officeart/2005/8/layout/target3"/>
    <dgm:cxn modelId="{DE2D7B5F-414E-400B-B365-A28030997D56}" type="presParOf" srcId="{9164E44D-3335-4A29-9D00-AADDFDE29D1F}" destId="{962360C0-EA20-4D32-95CB-E1365486A388}" srcOrd="0" destOrd="0" presId="urn:microsoft.com/office/officeart/2005/8/layout/target3"/>
    <dgm:cxn modelId="{48740871-DA0F-4D14-8CE0-32C5D06F9873}" type="presParOf" srcId="{9164E44D-3335-4A29-9D00-AADDFDE29D1F}" destId="{7D6D979F-7F61-43D1-A811-2BDBDFDD9A14}" srcOrd="1" destOrd="0" presId="urn:microsoft.com/office/officeart/2005/8/layout/target3"/>
    <dgm:cxn modelId="{9EAB1E7A-C76E-4045-9B6D-329799EC8677}" type="presParOf" srcId="{9164E44D-3335-4A29-9D00-AADDFDE29D1F}" destId="{8ADB514B-0BAC-4E20-A52D-C398D71D408B}" srcOrd="2" destOrd="0" presId="urn:microsoft.com/office/officeart/2005/8/layout/target3"/>
    <dgm:cxn modelId="{CCA935A3-7D7B-4C83-A839-C8E712B13089}" type="presParOf" srcId="{9164E44D-3335-4A29-9D00-AADDFDE29D1F}" destId="{236AD78B-12BB-40F7-9E80-DEB14EC731AE}" srcOrd="3" destOrd="0" presId="urn:microsoft.com/office/officeart/2005/8/layout/target3"/>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7665B335-2BD3-4B1A-BF7F-91A71416D816}">
      <dsp:nvSpPr>
        <dsp:cNvPr id="0" name=""/>
        <dsp:cNvSpPr/>
      </dsp:nvSpPr>
      <dsp:spPr>
        <a:xfrm>
          <a:off x="617219" y="0"/>
          <a:ext cx="6995160" cy="1143000"/>
        </a:xfrm>
        <a:prstGeom prst="rightArrow">
          <a:avLst/>
        </a:prstGeom>
        <a:gradFill rotWithShape="0">
          <a:gsLst>
            <a:gs pos="0">
              <a:schemeClr val="accent1">
                <a:tint val="40000"/>
                <a:hueOff val="0"/>
                <a:satOff val="0"/>
                <a:lumOff val="0"/>
                <a:alphaOff val="0"/>
                <a:shade val="51000"/>
                <a:satMod val="130000"/>
              </a:schemeClr>
            </a:gs>
            <a:gs pos="80000">
              <a:schemeClr val="accent1">
                <a:tint val="40000"/>
                <a:hueOff val="0"/>
                <a:satOff val="0"/>
                <a:lumOff val="0"/>
                <a:alphaOff val="0"/>
                <a:shade val="93000"/>
                <a:satMod val="130000"/>
              </a:schemeClr>
            </a:gs>
            <a:gs pos="100000">
              <a:schemeClr val="accent1">
                <a:tint val="40000"/>
                <a:hueOff val="0"/>
                <a:satOff val="0"/>
                <a:lumOff val="0"/>
                <a:alphaOff val="0"/>
                <a:shade val="94000"/>
                <a:satMod val="135000"/>
              </a:schemeClr>
            </a:gs>
          </a:gsLst>
          <a:lin ang="16200000" scaled="0"/>
        </a:gradFill>
        <a:ln>
          <a:noFill/>
        </a:ln>
        <a:effectLst/>
        <a:scene3d>
          <a:camera prst="orthographicFront"/>
          <a:lightRig rig="threePt" dir="t">
            <a:rot lat="0" lon="0" rev="7500000"/>
          </a:lightRig>
        </a:scene3d>
        <a:sp3d z="-152400" extrusionH="63500" prstMaterial="matte">
          <a:bevelT w="144450" h="6350" prst="relaxedInset"/>
          <a:contourClr>
            <a:schemeClr val="bg1"/>
          </a:contourClr>
        </a:sp3d>
      </dsp:spPr>
      <dsp:style>
        <a:lnRef idx="0">
          <a:scrgbClr r="0" g="0" b="0"/>
        </a:lnRef>
        <a:fillRef idx="3">
          <a:scrgbClr r="0" g="0" b="0"/>
        </a:fillRef>
        <a:effectRef idx="0">
          <a:scrgbClr r="0" g="0" b="0"/>
        </a:effectRef>
        <a:fontRef idx="minor"/>
      </dsp:style>
    </dsp:sp>
    <dsp:sp modelId="{2608D7E6-CBAB-46D5-83EF-884DEC68B5E2}">
      <dsp:nvSpPr>
        <dsp:cNvPr id="0" name=""/>
        <dsp:cNvSpPr/>
      </dsp:nvSpPr>
      <dsp:spPr>
        <a:xfrm>
          <a:off x="180022" y="342899"/>
          <a:ext cx="7869554" cy="457200"/>
        </a:xfrm>
        <a:prstGeom prst="round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55650" rtl="0">
            <a:lnSpc>
              <a:spcPct val="90000"/>
            </a:lnSpc>
            <a:spcBef>
              <a:spcPct val="0"/>
            </a:spcBef>
            <a:spcAft>
              <a:spcPct val="35000"/>
            </a:spcAft>
          </a:pPr>
          <a:r>
            <a:rPr lang="en-NZ" sz="1700" kern="1200" dirty="0" smtClean="0"/>
            <a:t>What effect did Sir Edmund Hillary have on the people of Nepal when he helped them?</a:t>
          </a:r>
          <a:endParaRPr lang="en-NZ" sz="1700" kern="1200" dirty="0"/>
        </a:p>
      </dsp:txBody>
      <dsp:txXfrm>
        <a:off x="180022" y="342899"/>
        <a:ext cx="7869554" cy="457200"/>
      </dsp:txXfrm>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962360C0-EA20-4D32-95CB-E1365486A388}">
      <dsp:nvSpPr>
        <dsp:cNvPr id="0" name=""/>
        <dsp:cNvSpPr/>
      </dsp:nvSpPr>
      <dsp:spPr>
        <a:xfrm>
          <a:off x="0" y="0"/>
          <a:ext cx="1143000" cy="1143000"/>
        </a:xfrm>
        <a:prstGeom prst="pie">
          <a:avLst>
            <a:gd name="adj1" fmla="val 5400000"/>
            <a:gd name="adj2" fmla="val 16200000"/>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8ADB514B-0BAC-4E20-A52D-C398D71D408B}">
      <dsp:nvSpPr>
        <dsp:cNvPr id="0" name=""/>
        <dsp:cNvSpPr/>
      </dsp:nvSpPr>
      <dsp:spPr>
        <a:xfrm>
          <a:off x="571500" y="0"/>
          <a:ext cx="7658100" cy="1143000"/>
        </a:xfrm>
        <a:prstGeom prst="rect">
          <a:avLst/>
        </a:prstGeom>
        <a:solidFill>
          <a:schemeClr val="lt1">
            <a:alpha val="90000"/>
            <a:hueOff val="0"/>
            <a:satOff val="0"/>
            <a:lumOff val="0"/>
            <a:alphaOff val="0"/>
          </a:schemeClr>
        </a:solidFill>
        <a:ln w="2540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1920" tIns="121920" rIns="121920" bIns="121920" numCol="1" spcCol="1270" anchor="ctr" anchorCtr="0">
          <a:noAutofit/>
        </a:bodyPr>
        <a:lstStyle/>
        <a:p>
          <a:pPr lvl="0" algn="ctr" defTabSz="1422400" rtl="0">
            <a:lnSpc>
              <a:spcPct val="90000"/>
            </a:lnSpc>
            <a:spcBef>
              <a:spcPct val="0"/>
            </a:spcBef>
            <a:spcAft>
              <a:spcPct val="35000"/>
            </a:spcAft>
          </a:pPr>
          <a:r>
            <a:rPr lang="en-NZ" sz="3200" kern="1200" dirty="0" smtClean="0">
              <a:ln>
                <a:solidFill>
                  <a:schemeClr val="tx1"/>
                </a:solidFill>
              </a:ln>
              <a:solidFill>
                <a:srgbClr val="FFFF00"/>
              </a:solidFill>
            </a:rPr>
            <a:t>How has his friendship with Tenzing Norgay influence his life? </a:t>
          </a:r>
          <a:endParaRPr lang="en-NZ" sz="3200" kern="1200" dirty="0">
            <a:ln>
              <a:solidFill>
                <a:schemeClr val="tx1"/>
              </a:solidFill>
            </a:ln>
            <a:solidFill>
              <a:srgbClr val="FFFF00"/>
            </a:solidFill>
          </a:endParaRPr>
        </a:p>
      </dsp:txBody>
      <dsp:txXfrm>
        <a:off x="571500" y="0"/>
        <a:ext cx="7658100" cy="1143000"/>
      </dsp:txXfrm>
    </dsp:sp>
  </dsp:spTree>
</dsp:drawing>
</file>

<file path=ppt/diagrams/layout1.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2.xml><?xml version="1.0" encoding="utf-8"?>
<dgm:layoutDef xmlns:dgm="http://schemas.openxmlformats.org/drawingml/2006/diagram" xmlns:a="http://schemas.openxmlformats.org/drawingml/2006/main" uniqueId="urn:microsoft.com/office/officeart/2005/8/layout/target3">
  <dgm:title val=""/>
  <dgm:desc val=""/>
  <dgm:catLst>
    <dgm:cat type="relationship" pri="11000"/>
    <dgm:cat type="list" pri="22000"/>
    <dgm:cat type="convert"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tyleData>
  <dgm:clr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clrData>
  <dgm:layoutNode name="Name0">
    <dgm:varLst>
      <dgm:chMax val="7"/>
      <dgm:dir/>
      <dgm:animLvl val="lvl"/>
      <dgm:resizeHandles val="exact"/>
    </dgm:varLst>
    <dgm:alg type="composite"/>
    <dgm:shape xmlns:r="http://schemas.openxmlformats.org/officeDocument/2006/relationships" r:blip="">
      <dgm:adjLst/>
    </dgm:shape>
    <dgm:presOf/>
    <dgm:choose name="Name1">
      <dgm:if name="Name2" func="var" arg="dir" op="equ" val="norm">
        <dgm:choose name="Name3">
          <dgm:if name="Name4" axis="ch" ptType="node" func="cnt" op="equ" val="1">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rect1ParTx" refType="r" refFor="ch" refForName="space"/>
              <dgm:constr type="w" for="ch" forName="rect1ParTx" refType="w" refFor="ch" refForName="rect1" fact="0.5"/>
              <dgm:constr type="t" for="ch" forName="rect1ParTx" refType="t" refFor="ch" refForName="rect1"/>
              <dgm:constr type="b" for="ch" forName="rect1ParTx" refType="b" refFor="ch" refForName="rect1"/>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5" axis="ch" ptType="node" func="cnt" op="equ" val="2">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rect2ParTx" refType="r" refFor="ch" refForName="space"/>
              <dgm:constr type="w" for="ch" forName="rect2ParTx" refType="w" refFor="ch" refForName="rect2" fact="0.5"/>
              <dgm:constr type="t" for="ch" forName="rect2ParTx" refType="t" refFor="ch" refForName="rect2"/>
              <dgm:constr type="b" for="ch" forName="rect2ParTx" refType="b" refFor="ch" refForName="rect2"/>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b" refFor="ch" refForName="rect2"/>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6" axis="ch" ptType="node" func="cnt" op="equ" val="3">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rect3ParTx" refType="r" refFor="ch" refForName="space"/>
              <dgm:constr type="w" for="ch" forName="rect3ParTx" refType="w" refFor="ch" refForName="rect3" fact="0.5"/>
              <dgm:constr type="t" for="ch" forName="rect3ParTx" refType="t" refFor="ch" refForName="rect3"/>
              <dgm:constr type="b" for="ch" forName="rect3ParTx" refType="b" refFor="ch" refForName="rect3"/>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b" refFor="ch" refForName="rect3"/>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7" axis="ch" ptType="node" func="cnt" op="equ" val="4">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rect4ParTx" refType="r" refFor="ch" refForName="space"/>
              <dgm:constr type="w" for="ch" forName="rect4ParTx" refType="w" refFor="ch" refForName="rect4" fact="0.5"/>
              <dgm:constr type="t" for="ch" forName="rect4ParTx" refType="t" refFor="ch" refForName="rect4"/>
              <dgm:constr type="b" for="ch" forName="rect4ParTx" refType="b" refFor="ch" refForName="rect4"/>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b" refFor="ch" refForName="rect4"/>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8" axis="ch" ptType="node" func="cnt" op="equ" val="5">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rect5ParTx" refType="r" refFor="ch" refForName="space"/>
              <dgm:constr type="w" for="ch" forName="rect5ParTx" refType="w" refFor="ch" refForName="rect5" fact="0.5"/>
              <dgm:constr type="t" for="ch" forName="rect5ParTx" refType="t" refFor="ch" refForName="rect5"/>
              <dgm:constr type="b" for="ch" forName="rect5ParTx" refType="b" refFor="ch" refForName="rect5"/>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b" refFor="ch" refForName="rect5"/>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9" axis="ch" ptType="node" func="cnt" op="equ" val="6">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rect6ParTx" refType="r" refFor="ch" refForName="space"/>
              <dgm:constr type="w" for="ch" forName="rect6ParTx" refType="w" refFor="ch" refForName="rect6" fact="0.5"/>
              <dgm:constr type="t" for="ch" forName="rect6ParTx" refType="t" refFor="ch" refForName="rect6"/>
              <dgm:constr type="b" for="ch" forName="rect6ParTx" refType="b" refFor="ch" refForName="rect6"/>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b" refFor="ch" refForName="rect6"/>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10" axis="ch" ptType="node" func="cnt" op="gte" val="7">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l"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l" for="ch" forName="rect7" refType="r" refFor="ch" refForName="space"/>
              <dgm:constr type="r" for="ch" forName="rect7" refType="w"/>
              <dgm:constr type="h" for="ch" forName="rect7" refType="h" refFor="ch" refForName="circle7"/>
              <dgm:constr type="hOff" for="ch" forName="rect7" refType="hOff" refFor="ch" refForName="circle7"/>
              <dgm:constr type="b" for="ch" forName="rect7" refType="b" refFor="ch" refForName="circle7"/>
              <dgm:constr type="l" for="ch" forName="rect7ParTx" refType="r" refFor="ch" refForName="space"/>
              <dgm:constr type="w" for="ch" forName="rect7ParTx" refType="w" refFor="ch" refForName="rect7" fact="0.5"/>
              <dgm:constr type="t" for="ch" forName="rect7ParTx" refType="t" refFor="ch" refForName="rect7"/>
              <dgm:constr type="b" for="ch" forName="rect7ParTx" refType="b" refFor="ch" refForName="rect7"/>
              <dgm:constr type="l" for="ch" forName="rect7ChTx" refType="r" refFor="ch" refForName="rect7ParTx"/>
              <dgm:constr type="w" for="ch" forName="rect7ChTx" refType="w" refFor="ch" refForName="rect7ParTx"/>
              <dgm:constr type="t" for="ch" forName="rect7ChTx" refType="t" refFor="ch" refForName="rect7ParTx"/>
              <dgm:constr type="b" for="ch" forName="rect7ChTx" refType="b" refFor="ch" refForName="rect7ParTx"/>
              <dgm:constr type="l" for="ch" forName="rect7ParTxNoCh" refType="r" refFor="ch" refForName="space"/>
              <dgm:constr type="w" for="ch" forName="rect7ParTxNoCh" refType="w" refFor="ch" refForName="rect7"/>
              <dgm:constr type="t" for="ch" forName="rect7ParTxNoCh" refType="t" refFor="ch" refForName="rect7"/>
              <dgm:constr type="b" for="ch" forName="rect7ParTxNoCh" refType="b" refFor="ch" refForName="rect7"/>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l" for="ch" forName="rect6ParTx" refType="r" refFor="ch" refForName="space"/>
              <dgm:constr type="w" for="ch" forName="rect6ParTx" refType="w" refFor="ch" refForName="rect6" fact="0.5"/>
              <dgm:constr type="t" for="ch" forName="rect6ParTx" refType="t" refFor="ch" refForName="rect6"/>
              <dgm:constr type="b" for="ch" forName="rect6ParTx" refType="t" refFor="ch" refForName="rect7"/>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11">
            <dgm:constrLst/>
          </dgm:else>
        </dgm:choose>
      </dgm:if>
      <dgm:else name="Name12">
        <dgm:choose name="Name13">
          <dgm:if name="Name14" axis="ch" ptType="node" func="cnt" op="equ" val="1">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r" for="ch" forName="rect1ParTx" refType="l" refFor="ch" refForName="space"/>
              <dgm:constr type="w" for="ch" forName="rect1ParTx" refType="w" refFor="ch" refForName="rect1" fact="0.5"/>
              <dgm:constr type="t" for="ch" forName="rect1ParTx" refType="t" refFor="ch" refForName="rect1"/>
              <dgm:constr type="b" for="ch" forName="rect1ParTx" refType="b" refFor="ch" refForName="rect1"/>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15" axis="ch" ptType="node" func="cnt" op="equ" val="2">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r" for="ch" forName="rect2ParTx" refType="l" refFor="ch" refForName="space"/>
              <dgm:constr type="w" for="ch" forName="rect2ParTx" refType="w" refFor="ch" refForName="rect2" fact="0.5"/>
              <dgm:constr type="t" for="ch" forName="rect2ParTx" refType="t" refFor="ch" refForName="rect2"/>
              <dgm:constr type="b" for="ch" forName="rect2ParTx" refType="b" refFor="ch" refForName="rect2"/>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b" refFor="ch" refForName="rect2"/>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16" axis="ch" ptType="node" func="cnt" op="equ" val="3">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r" for="ch" forName="rect3ParTx" refType="l" refFor="ch" refForName="space"/>
              <dgm:constr type="w" for="ch" forName="rect3ParTx" refType="w" refFor="ch" refForName="rect3" fact="0.5"/>
              <dgm:constr type="t" for="ch" forName="rect3ParTx" refType="t" refFor="ch" refForName="rect3"/>
              <dgm:constr type="b" for="ch" forName="rect3ParTx" refType="b" refFor="ch" refForName="rect3"/>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b" refFor="ch" refForName="rect3"/>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17" axis="ch" ptType="node" func="cnt" op="equ" val="4">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r" for="ch" forName="rect4ParTx" refType="l" refFor="ch" refForName="space"/>
              <dgm:constr type="w" for="ch" forName="rect4ParTx" refType="w" refFor="ch" refForName="rect4" fact="0.5"/>
              <dgm:constr type="t" for="ch" forName="rect4ParTx" refType="t" refFor="ch" refForName="rect4"/>
              <dgm:constr type="b" for="ch" forName="rect4ParTx" refType="b" refFor="ch" refForName="rect4"/>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b" refFor="ch" refForName="rect4"/>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18" axis="ch" ptType="node" func="cnt" op="equ" val="5">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r" for="ch" forName="rect5ParTx" refType="l" refFor="ch" refForName="space"/>
              <dgm:constr type="w" for="ch" forName="rect5ParTx" refType="w" refFor="ch" refForName="rect5" fact="0.5"/>
              <dgm:constr type="t" for="ch" forName="rect5ParTx" refType="t" refFor="ch" refForName="rect5"/>
              <dgm:constr type="b" for="ch" forName="rect5ParTx" refType="b" refFor="ch" refForName="rect5"/>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b" refFor="ch" refForName="rect5"/>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19" axis="ch" ptType="node" func="cnt" op="equ" val="6">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r" for="ch" forName="rect6ParTx" refType="l" refFor="ch" refForName="space"/>
              <dgm:constr type="w" for="ch" forName="rect6ParTx" refType="w" refFor="ch" refForName="rect6" fact="0.5"/>
              <dgm:constr type="t" for="ch" forName="rect6ParTx" refType="t" refFor="ch" refForName="rect6"/>
              <dgm:constr type="b" for="ch" forName="rect6ParTx" refType="b" refFor="ch" refForName="rect6"/>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b" refFor="ch" refForName="rect6"/>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20" axis="ch" ptType="node" func="cnt" op="gte" val="7">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r"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r" for="ch" forName="rect7" refType="l" refFor="ch" refForName="space"/>
              <dgm:constr type="l" for="ch" forName="rect7"/>
              <dgm:constr type="h" for="ch" forName="rect7" refType="h" refFor="ch" refForName="circle7"/>
              <dgm:constr type="hOff" for="ch" forName="rect7" refType="hOff" refFor="ch" refForName="circle7"/>
              <dgm:constr type="b" for="ch" forName="rect7" refType="b" refFor="ch" refForName="circle7"/>
              <dgm:constr type="r" for="ch" forName="rect7ParTx" refType="l" refFor="ch" refForName="space"/>
              <dgm:constr type="w" for="ch" forName="rect7ParTx" refType="w" refFor="ch" refForName="rect7" fact="0.5"/>
              <dgm:constr type="t" for="ch" forName="rect7ParTx" refType="t" refFor="ch" refForName="rect7"/>
              <dgm:constr type="b" for="ch" forName="rect7ParTx" refType="b" refFor="ch" refForName="rect7"/>
              <dgm:constr type="r" for="ch" forName="rect7ChTx" refType="l" refFor="ch" refForName="rect7ParTx"/>
              <dgm:constr type="w" for="ch" forName="rect7ChTx" refType="w" refFor="ch" refForName="rect7ParTx"/>
              <dgm:constr type="t" for="ch" forName="rect7ChTx" refType="t" refFor="ch" refForName="rect7ParTx"/>
              <dgm:constr type="b" for="ch" forName="rect7ChTx" refType="b" refFor="ch" refForName="rect7ParTx"/>
              <dgm:constr type="r" for="ch" forName="rect7ParTxNoCh" refType="l" refFor="ch" refForName="space"/>
              <dgm:constr type="w" for="ch" forName="rect7ParTxNoCh" refType="w" refFor="ch" refForName="rect7"/>
              <dgm:constr type="t" for="ch" forName="rect7ParTxNoCh" refType="t" refFor="ch" refForName="rect7"/>
              <dgm:constr type="b" for="ch" forName="rect7ParTxNoCh" refType="b" refFor="ch" refForName="rect7"/>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r" for="ch" forName="rect6ParTx" refType="l" refFor="ch" refForName="space"/>
              <dgm:constr type="w" for="ch" forName="rect6ParTx" refType="w" refFor="ch" refForName="rect6" fact="0.5"/>
              <dgm:constr type="t" for="ch" forName="rect6ParTx" refType="t" refFor="ch" refForName="rect6"/>
              <dgm:constr type="b" for="ch" forName="rect6ParTx" refType="t" refFor="ch" refForName="rect7"/>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21">
            <dgm:constrLst/>
          </dgm:else>
        </dgm:choose>
      </dgm:else>
    </dgm:choose>
    <dgm:ruleLst/>
    <dgm:forEach name="Name22" axis="ch" ptType="node" cnt="1">
      <dgm:layoutNode name="circle1" styleLbl="node1">
        <dgm:alg type="sp"/>
        <dgm:choose name="Name23">
          <dgm:if name="Name24" func="var" arg="dir" op="equ" val="norm">
            <dgm:shape xmlns:r="http://schemas.openxmlformats.org/officeDocument/2006/relationships" type="pie" r:blip="">
              <dgm:adjLst>
                <dgm:adj idx="1" val="90"/>
                <dgm:adj idx="2" val="270"/>
              </dgm:adjLst>
            </dgm:shape>
          </dgm:if>
          <dgm:else name="Name25">
            <dgm:shape xmlns:r="http://schemas.openxmlformats.org/officeDocument/2006/relationships" type="pie" r:blip="">
              <dgm:adjLst>
                <dgm:adj idx="1" val="270"/>
                <dgm:adj idx="2" val="90"/>
              </dgm:adjLst>
            </dgm:shape>
          </dgm:else>
        </dgm:choose>
        <dgm:presOf/>
        <dgm:constrLst/>
        <dgm:ruleLst/>
      </dgm:layoutNode>
      <dgm:layoutNode name="space">
        <dgm:alg type="sp"/>
        <dgm:shape xmlns:r="http://schemas.openxmlformats.org/officeDocument/2006/relationships" r:blip="">
          <dgm:adjLst/>
        </dgm:shape>
        <dgm:presOf/>
        <dgm:constrLst/>
        <dgm:ruleLst/>
      </dgm:layoutNode>
      <dgm:layoutNode name="rect1" styleLbl="alignAcc1">
        <dgm:alg type="sp"/>
        <dgm:shape xmlns:r="http://schemas.openxmlformats.org/officeDocument/2006/relationships" type="rect" r:blip="">
          <dgm:adjLst/>
        </dgm:shape>
        <dgm:presOf axis="self"/>
        <dgm:constrLst/>
        <dgm:ruleLst/>
      </dgm:layoutNode>
    </dgm:forEach>
    <dgm:forEach name="Name26" axis="ch" ptType="node" st="2" cnt="1">
      <dgm:layoutNode name="vertSpace2">
        <dgm:alg type="sp"/>
        <dgm:shape xmlns:r="http://schemas.openxmlformats.org/officeDocument/2006/relationships" type="rect" r:blip="" hideGeom="1">
          <dgm:adjLst/>
        </dgm:shape>
        <dgm:presOf/>
        <dgm:constrLst/>
        <dgm:ruleLst/>
      </dgm:layoutNode>
      <dgm:layoutNode name="circle2" styleLbl="node1">
        <dgm:alg type="sp"/>
        <dgm:choose name="Name27">
          <dgm:if name="Name28" func="var" arg="dir" op="equ" val="norm">
            <dgm:shape xmlns:r="http://schemas.openxmlformats.org/officeDocument/2006/relationships" type="pie" r:blip="">
              <dgm:adjLst>
                <dgm:adj idx="1" val="90"/>
                <dgm:adj idx="2" val="270"/>
              </dgm:adjLst>
            </dgm:shape>
          </dgm:if>
          <dgm:else name="Name29">
            <dgm:shape xmlns:r="http://schemas.openxmlformats.org/officeDocument/2006/relationships" type="pie" r:blip="">
              <dgm:adjLst>
                <dgm:adj idx="1" val="270"/>
                <dgm:adj idx="2" val="90"/>
              </dgm:adjLst>
            </dgm:shape>
          </dgm:else>
        </dgm:choose>
        <dgm:presOf/>
        <dgm:constrLst/>
        <dgm:ruleLst/>
      </dgm:layoutNode>
      <dgm:layoutNode name="rect2" styleLbl="alignAcc1">
        <dgm:alg type="sp"/>
        <dgm:shape xmlns:r="http://schemas.openxmlformats.org/officeDocument/2006/relationships" type="rect" r:blip="">
          <dgm:adjLst/>
        </dgm:shape>
        <dgm:presOf axis="self"/>
        <dgm:constrLst/>
        <dgm:ruleLst/>
      </dgm:layoutNode>
    </dgm:forEach>
    <dgm:forEach name="Name30" axis="ch" ptType="node" st="3" cnt="1">
      <dgm:layoutNode name="vertSpace3">
        <dgm:alg type="sp"/>
        <dgm:shape xmlns:r="http://schemas.openxmlformats.org/officeDocument/2006/relationships" type="rect" r:blip="" hideGeom="1">
          <dgm:adjLst/>
        </dgm:shape>
        <dgm:presOf/>
        <dgm:constrLst/>
        <dgm:ruleLst/>
      </dgm:layoutNode>
      <dgm:layoutNode name="circle3" styleLbl="node1">
        <dgm:alg type="sp"/>
        <dgm:choose name="Name31">
          <dgm:if name="Name32" func="var" arg="dir" op="equ" val="norm">
            <dgm:shape xmlns:r="http://schemas.openxmlformats.org/officeDocument/2006/relationships" type="pie" r:blip="">
              <dgm:adjLst>
                <dgm:adj idx="1" val="90"/>
                <dgm:adj idx="2" val="270"/>
              </dgm:adjLst>
            </dgm:shape>
          </dgm:if>
          <dgm:else name="Name33">
            <dgm:shape xmlns:r="http://schemas.openxmlformats.org/officeDocument/2006/relationships" type="pie" r:blip="">
              <dgm:adjLst>
                <dgm:adj idx="1" val="270"/>
                <dgm:adj idx="2" val="90"/>
              </dgm:adjLst>
            </dgm:shape>
          </dgm:else>
        </dgm:choose>
        <dgm:presOf/>
        <dgm:constrLst/>
        <dgm:ruleLst/>
      </dgm:layoutNode>
      <dgm:layoutNode name="rect3" styleLbl="alignAcc1">
        <dgm:alg type="sp"/>
        <dgm:shape xmlns:r="http://schemas.openxmlformats.org/officeDocument/2006/relationships" type="rect" r:blip="">
          <dgm:adjLst/>
        </dgm:shape>
        <dgm:presOf axis="self"/>
        <dgm:constrLst/>
        <dgm:ruleLst/>
      </dgm:layoutNode>
    </dgm:forEach>
    <dgm:forEach name="Name34" axis="ch" ptType="node" st="4" cnt="1">
      <dgm:layoutNode name="vertSpace4">
        <dgm:alg type="sp"/>
        <dgm:shape xmlns:r="http://schemas.openxmlformats.org/officeDocument/2006/relationships" type="rect" r:blip="" hideGeom="1">
          <dgm:adjLst/>
        </dgm:shape>
        <dgm:presOf/>
        <dgm:constrLst/>
        <dgm:ruleLst/>
      </dgm:layoutNode>
      <dgm:layoutNode name="circle4" styleLbl="node1">
        <dgm:alg type="sp"/>
        <dgm:choose name="Name35">
          <dgm:if name="Name36" func="var" arg="dir" op="equ" val="norm">
            <dgm:shape xmlns:r="http://schemas.openxmlformats.org/officeDocument/2006/relationships" type="pie" r:blip="">
              <dgm:adjLst>
                <dgm:adj idx="1" val="90"/>
                <dgm:adj idx="2" val="270"/>
              </dgm:adjLst>
            </dgm:shape>
          </dgm:if>
          <dgm:else name="Name37">
            <dgm:shape xmlns:r="http://schemas.openxmlformats.org/officeDocument/2006/relationships" type="pie" r:blip="">
              <dgm:adjLst>
                <dgm:adj idx="1" val="270"/>
                <dgm:adj idx="2" val="90"/>
              </dgm:adjLst>
            </dgm:shape>
          </dgm:else>
        </dgm:choose>
        <dgm:presOf/>
        <dgm:constrLst/>
        <dgm:ruleLst/>
      </dgm:layoutNode>
      <dgm:layoutNode name="rect4" styleLbl="alignAcc1">
        <dgm:alg type="sp"/>
        <dgm:shape xmlns:r="http://schemas.openxmlformats.org/officeDocument/2006/relationships" type="rect" r:blip="">
          <dgm:adjLst/>
        </dgm:shape>
        <dgm:presOf axis="self"/>
        <dgm:constrLst/>
        <dgm:ruleLst/>
      </dgm:layoutNode>
    </dgm:forEach>
    <dgm:forEach name="Name38" axis="ch" ptType="node" st="5" cnt="1">
      <dgm:layoutNode name="vertSpace5">
        <dgm:alg type="sp"/>
        <dgm:shape xmlns:r="http://schemas.openxmlformats.org/officeDocument/2006/relationships" type="rect" r:blip="" hideGeom="1">
          <dgm:adjLst/>
        </dgm:shape>
        <dgm:presOf/>
        <dgm:constrLst/>
        <dgm:ruleLst/>
      </dgm:layoutNode>
      <dgm:layoutNode name="circle5" styleLbl="node1">
        <dgm:alg type="sp"/>
        <dgm:choose name="Name39">
          <dgm:if name="Name40" func="var" arg="dir" op="equ" val="norm">
            <dgm:shape xmlns:r="http://schemas.openxmlformats.org/officeDocument/2006/relationships" type="pie" r:blip="">
              <dgm:adjLst>
                <dgm:adj idx="1" val="90"/>
                <dgm:adj idx="2" val="270"/>
              </dgm:adjLst>
            </dgm:shape>
          </dgm:if>
          <dgm:else name="Name41">
            <dgm:shape xmlns:r="http://schemas.openxmlformats.org/officeDocument/2006/relationships" type="pie" r:blip="">
              <dgm:adjLst>
                <dgm:adj idx="1" val="270"/>
                <dgm:adj idx="2" val="90"/>
              </dgm:adjLst>
            </dgm:shape>
          </dgm:else>
        </dgm:choose>
        <dgm:presOf/>
        <dgm:constrLst/>
        <dgm:ruleLst/>
      </dgm:layoutNode>
      <dgm:layoutNode name="rect5" styleLbl="alignAcc1">
        <dgm:alg type="sp"/>
        <dgm:shape xmlns:r="http://schemas.openxmlformats.org/officeDocument/2006/relationships" type="rect" r:blip="">
          <dgm:adjLst/>
        </dgm:shape>
        <dgm:presOf axis="self"/>
        <dgm:constrLst/>
        <dgm:ruleLst/>
      </dgm:layoutNode>
    </dgm:forEach>
    <dgm:forEach name="Name42" axis="ch" ptType="node" st="6" cnt="1">
      <dgm:layoutNode name="vertSpace6">
        <dgm:alg type="sp"/>
        <dgm:shape xmlns:r="http://schemas.openxmlformats.org/officeDocument/2006/relationships" type="rect" r:blip="" hideGeom="1">
          <dgm:adjLst/>
        </dgm:shape>
        <dgm:presOf/>
        <dgm:constrLst/>
        <dgm:ruleLst/>
      </dgm:layoutNode>
      <dgm:layoutNode name="circle6" styleLbl="node1">
        <dgm:alg type="sp"/>
        <dgm:choose name="Name43">
          <dgm:if name="Name44" func="var" arg="dir" op="equ" val="norm">
            <dgm:shape xmlns:r="http://schemas.openxmlformats.org/officeDocument/2006/relationships" type="pie" r:blip="">
              <dgm:adjLst>
                <dgm:adj idx="1" val="90"/>
                <dgm:adj idx="2" val="270"/>
              </dgm:adjLst>
            </dgm:shape>
          </dgm:if>
          <dgm:else name="Name45">
            <dgm:shape xmlns:r="http://schemas.openxmlformats.org/officeDocument/2006/relationships" type="pie" r:blip="">
              <dgm:adjLst>
                <dgm:adj idx="1" val="270"/>
                <dgm:adj idx="2" val="90"/>
              </dgm:adjLst>
            </dgm:shape>
          </dgm:else>
        </dgm:choose>
        <dgm:presOf/>
        <dgm:constrLst/>
        <dgm:ruleLst/>
      </dgm:layoutNode>
      <dgm:layoutNode name="rect6" styleLbl="alignAcc1">
        <dgm:alg type="sp"/>
        <dgm:shape xmlns:r="http://schemas.openxmlformats.org/officeDocument/2006/relationships" type="rect" r:blip="">
          <dgm:adjLst/>
        </dgm:shape>
        <dgm:presOf axis="self"/>
        <dgm:constrLst/>
        <dgm:ruleLst/>
      </dgm:layoutNode>
    </dgm:forEach>
    <dgm:forEach name="Name46" axis="ch" ptType="node" st="7" cnt="1">
      <dgm:layoutNode name="vertSpace7">
        <dgm:alg type="sp"/>
        <dgm:shape xmlns:r="http://schemas.openxmlformats.org/officeDocument/2006/relationships" type="rect" r:blip="" hideGeom="1">
          <dgm:adjLst/>
        </dgm:shape>
        <dgm:presOf/>
        <dgm:constrLst/>
        <dgm:ruleLst/>
      </dgm:layoutNode>
      <dgm:layoutNode name="circle7" styleLbl="node1">
        <dgm:alg type="sp"/>
        <dgm:choose name="Name47">
          <dgm:if name="Name48" func="var" arg="dir" op="equ" val="norm">
            <dgm:shape xmlns:r="http://schemas.openxmlformats.org/officeDocument/2006/relationships" type="pie" r:blip="">
              <dgm:adjLst>
                <dgm:adj idx="1" val="90"/>
                <dgm:adj idx="2" val="270"/>
              </dgm:adjLst>
            </dgm:shape>
          </dgm:if>
          <dgm:else name="Name49">
            <dgm:shape xmlns:r="http://schemas.openxmlformats.org/officeDocument/2006/relationships" type="pie" r:blip="">
              <dgm:adjLst>
                <dgm:adj idx="1" val="270"/>
                <dgm:adj idx="2" val="90"/>
              </dgm:adjLst>
            </dgm:shape>
          </dgm:else>
        </dgm:choose>
        <dgm:presOf/>
        <dgm:constrLst/>
        <dgm:ruleLst/>
      </dgm:layoutNode>
      <dgm:layoutNode name="rect7" styleLbl="alignAcc1">
        <dgm:alg type="sp"/>
        <dgm:shape xmlns:r="http://schemas.openxmlformats.org/officeDocument/2006/relationships" type="rect" r:blip="">
          <dgm:adjLst/>
        </dgm:shape>
        <dgm:presOf axis="self"/>
        <dgm:constrLst/>
        <dgm:ruleLst/>
      </dgm:layoutNode>
    </dgm:forEach>
    <dgm:forEach name="Name50" axis="ch" ptType="node" cnt="1">
      <dgm:choose name="Name51">
        <dgm:if name="Name52" axis="root des" ptType="all node" func="maxDepth" op="gte" val="2">
          <dgm:layoutNode name="rect1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1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3">
          <dgm:layoutNode name="rect1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4" axis="ch" ptType="node" st="2" cnt="1">
      <dgm:choose name="Name55">
        <dgm:if name="Name56" axis="root des" ptType="all node" func="maxDepth" op="gte" val="2">
          <dgm:layoutNode name="rect2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2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7">
          <dgm:layoutNode name="rect2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8" axis="ch" ptType="node" st="3" cnt="1">
      <dgm:choose name="Name59">
        <dgm:if name="Name60" axis="root des" ptType="all node" func="maxDepth" op="gte" val="2">
          <dgm:layoutNode name="rect3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3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1">
          <dgm:layoutNode name="rect3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2" axis="ch" ptType="node" st="4" cnt="1">
      <dgm:choose name="Name63">
        <dgm:if name="Name64" axis="root des" ptType="all node" func="maxDepth" op="gte" val="2">
          <dgm:layoutNode name="rect4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4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5">
          <dgm:layoutNode name="rect4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6" axis="ch" ptType="node" st="5" cnt="1">
      <dgm:choose name="Name67">
        <dgm:if name="Name68" axis="root des" ptType="all node" func="maxDepth" op="gte" val="2">
          <dgm:layoutNode name="rect5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5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9">
          <dgm:layoutNode name="rect5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0" axis="ch" ptType="node" st="6" cnt="1">
      <dgm:choose name="Name71">
        <dgm:if name="Name72" axis="root des" ptType="all node" func="maxDepth" op="gte" val="2">
          <dgm:layoutNode name="rect6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6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3">
          <dgm:layoutNode name="rect6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4" axis="ch" ptType="node" st="7" cnt="1">
      <dgm:choose name="Name75">
        <dgm:if name="Name76" axis="root des" ptType="all node" func="maxDepth" op="gte" val="2">
          <dgm:layoutNode name="rect7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7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7">
          <dgm:layoutNode name="rect7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NZ"/>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NZ"/>
          </a:p>
        </p:txBody>
      </p:sp>
      <p:sp>
        <p:nvSpPr>
          <p:cNvPr id="4" name="Date Placeholder 3"/>
          <p:cNvSpPr>
            <a:spLocks noGrp="1"/>
          </p:cNvSpPr>
          <p:nvPr>
            <p:ph type="dt" sz="half" idx="10"/>
          </p:nvPr>
        </p:nvSpPr>
        <p:spPr/>
        <p:txBody>
          <a:bodyPr/>
          <a:lstStyle/>
          <a:p>
            <a:fld id="{09F01875-3FE7-4B36-B7BD-DA7F45505402}" type="datetimeFigureOut">
              <a:rPr lang="en-US" smtClean="0"/>
              <a:pPr/>
              <a:t>9/24/2010</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EA756852-830C-4E84-A833-2E97E7FDBDA8}" type="slidenum">
              <a:rPr lang="en-NZ" smtClean="0"/>
              <a:pPr/>
              <a:t>‹#›</a:t>
            </a:fld>
            <a:endParaRPr lang="en-NZ"/>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10"/>
          </p:nvPr>
        </p:nvSpPr>
        <p:spPr/>
        <p:txBody>
          <a:bodyPr/>
          <a:lstStyle/>
          <a:p>
            <a:fld id="{09F01875-3FE7-4B36-B7BD-DA7F45505402}" type="datetimeFigureOut">
              <a:rPr lang="en-US" smtClean="0"/>
              <a:pPr/>
              <a:t>9/24/2010</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EA756852-830C-4E84-A833-2E97E7FDBDA8}" type="slidenum">
              <a:rPr lang="en-NZ" smtClean="0"/>
              <a:pPr/>
              <a:t>‹#›</a:t>
            </a:fld>
            <a:endParaRPr lang="en-NZ"/>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NZ"/>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10"/>
          </p:nvPr>
        </p:nvSpPr>
        <p:spPr/>
        <p:txBody>
          <a:bodyPr/>
          <a:lstStyle/>
          <a:p>
            <a:fld id="{09F01875-3FE7-4B36-B7BD-DA7F45505402}" type="datetimeFigureOut">
              <a:rPr lang="en-US" smtClean="0"/>
              <a:pPr/>
              <a:t>9/24/2010</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EA756852-830C-4E84-A833-2E97E7FDBDA8}" type="slidenum">
              <a:rPr lang="en-NZ" smtClean="0"/>
              <a:pPr/>
              <a:t>‹#›</a:t>
            </a:fld>
            <a:endParaRPr lang="en-NZ"/>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10"/>
          </p:nvPr>
        </p:nvSpPr>
        <p:spPr/>
        <p:txBody>
          <a:bodyPr/>
          <a:lstStyle/>
          <a:p>
            <a:fld id="{09F01875-3FE7-4B36-B7BD-DA7F45505402}" type="datetimeFigureOut">
              <a:rPr lang="en-US" smtClean="0"/>
              <a:pPr/>
              <a:t>9/24/2010</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EA756852-830C-4E84-A833-2E97E7FDBDA8}" type="slidenum">
              <a:rPr lang="en-NZ" smtClean="0"/>
              <a:pPr/>
              <a:t>‹#›</a:t>
            </a:fld>
            <a:endParaRPr lang="en-NZ"/>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NZ"/>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9F01875-3FE7-4B36-B7BD-DA7F45505402}" type="datetimeFigureOut">
              <a:rPr lang="en-US" smtClean="0"/>
              <a:pPr/>
              <a:t>9/24/2010</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EA756852-830C-4E84-A833-2E97E7FDBDA8}" type="slidenum">
              <a:rPr lang="en-NZ" smtClean="0"/>
              <a:pPr/>
              <a:t>‹#›</a:t>
            </a:fld>
            <a:endParaRPr lang="en-NZ"/>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5" name="Date Placeholder 4"/>
          <p:cNvSpPr>
            <a:spLocks noGrp="1"/>
          </p:cNvSpPr>
          <p:nvPr>
            <p:ph type="dt" sz="half" idx="10"/>
          </p:nvPr>
        </p:nvSpPr>
        <p:spPr/>
        <p:txBody>
          <a:bodyPr/>
          <a:lstStyle/>
          <a:p>
            <a:fld id="{09F01875-3FE7-4B36-B7BD-DA7F45505402}" type="datetimeFigureOut">
              <a:rPr lang="en-US" smtClean="0"/>
              <a:pPr/>
              <a:t>9/24/2010</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EA756852-830C-4E84-A833-2E97E7FDBDA8}" type="slidenum">
              <a:rPr lang="en-NZ" smtClean="0"/>
              <a:pPr/>
              <a:t>‹#›</a:t>
            </a:fld>
            <a:endParaRPr lang="en-NZ"/>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NZ"/>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7" name="Date Placeholder 6"/>
          <p:cNvSpPr>
            <a:spLocks noGrp="1"/>
          </p:cNvSpPr>
          <p:nvPr>
            <p:ph type="dt" sz="half" idx="10"/>
          </p:nvPr>
        </p:nvSpPr>
        <p:spPr/>
        <p:txBody>
          <a:bodyPr/>
          <a:lstStyle/>
          <a:p>
            <a:fld id="{09F01875-3FE7-4B36-B7BD-DA7F45505402}" type="datetimeFigureOut">
              <a:rPr lang="en-US" smtClean="0"/>
              <a:pPr/>
              <a:t>9/24/2010</a:t>
            </a:fld>
            <a:endParaRPr lang="en-NZ"/>
          </a:p>
        </p:txBody>
      </p:sp>
      <p:sp>
        <p:nvSpPr>
          <p:cNvPr id="8" name="Footer Placeholder 7"/>
          <p:cNvSpPr>
            <a:spLocks noGrp="1"/>
          </p:cNvSpPr>
          <p:nvPr>
            <p:ph type="ftr" sz="quarter" idx="11"/>
          </p:nvPr>
        </p:nvSpPr>
        <p:spPr/>
        <p:txBody>
          <a:bodyPr/>
          <a:lstStyle/>
          <a:p>
            <a:endParaRPr lang="en-NZ"/>
          </a:p>
        </p:txBody>
      </p:sp>
      <p:sp>
        <p:nvSpPr>
          <p:cNvPr id="9" name="Slide Number Placeholder 8"/>
          <p:cNvSpPr>
            <a:spLocks noGrp="1"/>
          </p:cNvSpPr>
          <p:nvPr>
            <p:ph type="sldNum" sz="quarter" idx="12"/>
          </p:nvPr>
        </p:nvSpPr>
        <p:spPr/>
        <p:txBody>
          <a:bodyPr/>
          <a:lstStyle/>
          <a:p>
            <a:fld id="{EA756852-830C-4E84-A833-2E97E7FDBDA8}" type="slidenum">
              <a:rPr lang="en-NZ" smtClean="0"/>
              <a:pPr/>
              <a:t>‹#›</a:t>
            </a:fld>
            <a:endParaRPr lang="en-NZ"/>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Date Placeholder 2"/>
          <p:cNvSpPr>
            <a:spLocks noGrp="1"/>
          </p:cNvSpPr>
          <p:nvPr>
            <p:ph type="dt" sz="half" idx="10"/>
          </p:nvPr>
        </p:nvSpPr>
        <p:spPr/>
        <p:txBody>
          <a:bodyPr/>
          <a:lstStyle/>
          <a:p>
            <a:fld id="{09F01875-3FE7-4B36-B7BD-DA7F45505402}" type="datetimeFigureOut">
              <a:rPr lang="en-US" smtClean="0"/>
              <a:pPr/>
              <a:t>9/24/2010</a:t>
            </a:fld>
            <a:endParaRPr lang="en-NZ"/>
          </a:p>
        </p:txBody>
      </p:sp>
      <p:sp>
        <p:nvSpPr>
          <p:cNvPr id="4" name="Footer Placeholder 3"/>
          <p:cNvSpPr>
            <a:spLocks noGrp="1"/>
          </p:cNvSpPr>
          <p:nvPr>
            <p:ph type="ftr" sz="quarter" idx="11"/>
          </p:nvPr>
        </p:nvSpPr>
        <p:spPr/>
        <p:txBody>
          <a:bodyPr/>
          <a:lstStyle/>
          <a:p>
            <a:endParaRPr lang="en-NZ"/>
          </a:p>
        </p:txBody>
      </p:sp>
      <p:sp>
        <p:nvSpPr>
          <p:cNvPr id="5" name="Slide Number Placeholder 4"/>
          <p:cNvSpPr>
            <a:spLocks noGrp="1"/>
          </p:cNvSpPr>
          <p:nvPr>
            <p:ph type="sldNum" sz="quarter" idx="12"/>
          </p:nvPr>
        </p:nvSpPr>
        <p:spPr/>
        <p:txBody>
          <a:bodyPr/>
          <a:lstStyle/>
          <a:p>
            <a:fld id="{EA756852-830C-4E84-A833-2E97E7FDBDA8}" type="slidenum">
              <a:rPr lang="en-NZ" smtClean="0"/>
              <a:pPr/>
              <a:t>‹#›</a:t>
            </a:fld>
            <a:endParaRPr lang="en-NZ"/>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9F01875-3FE7-4B36-B7BD-DA7F45505402}" type="datetimeFigureOut">
              <a:rPr lang="en-US" smtClean="0"/>
              <a:pPr/>
              <a:t>9/24/2010</a:t>
            </a:fld>
            <a:endParaRPr lang="en-NZ"/>
          </a:p>
        </p:txBody>
      </p:sp>
      <p:sp>
        <p:nvSpPr>
          <p:cNvPr id="3" name="Footer Placeholder 2"/>
          <p:cNvSpPr>
            <a:spLocks noGrp="1"/>
          </p:cNvSpPr>
          <p:nvPr>
            <p:ph type="ftr" sz="quarter" idx="11"/>
          </p:nvPr>
        </p:nvSpPr>
        <p:spPr/>
        <p:txBody>
          <a:bodyPr/>
          <a:lstStyle/>
          <a:p>
            <a:endParaRPr lang="en-NZ"/>
          </a:p>
        </p:txBody>
      </p:sp>
      <p:sp>
        <p:nvSpPr>
          <p:cNvPr id="4" name="Slide Number Placeholder 3"/>
          <p:cNvSpPr>
            <a:spLocks noGrp="1"/>
          </p:cNvSpPr>
          <p:nvPr>
            <p:ph type="sldNum" sz="quarter" idx="12"/>
          </p:nvPr>
        </p:nvSpPr>
        <p:spPr/>
        <p:txBody>
          <a:bodyPr/>
          <a:lstStyle/>
          <a:p>
            <a:fld id="{EA756852-830C-4E84-A833-2E97E7FDBDA8}" type="slidenum">
              <a:rPr lang="en-NZ" smtClean="0"/>
              <a:pPr/>
              <a:t>‹#›</a:t>
            </a:fld>
            <a:endParaRPr lang="en-NZ"/>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NZ"/>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9F01875-3FE7-4B36-B7BD-DA7F45505402}" type="datetimeFigureOut">
              <a:rPr lang="en-US" smtClean="0"/>
              <a:pPr/>
              <a:t>9/24/2010</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EA756852-830C-4E84-A833-2E97E7FDBDA8}" type="slidenum">
              <a:rPr lang="en-NZ" smtClean="0"/>
              <a:pPr/>
              <a:t>‹#›</a:t>
            </a:fld>
            <a:endParaRPr lang="en-NZ"/>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NZ"/>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NZ"/>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9F01875-3FE7-4B36-B7BD-DA7F45505402}" type="datetimeFigureOut">
              <a:rPr lang="en-US" smtClean="0"/>
              <a:pPr/>
              <a:t>9/24/2010</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EA756852-830C-4E84-A833-2E97E7FDBDA8}" type="slidenum">
              <a:rPr lang="en-NZ" smtClean="0"/>
              <a:pPr/>
              <a:t>‹#›</a:t>
            </a:fld>
            <a:endParaRPr lang="en-NZ"/>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NZ"/>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9F01875-3FE7-4B36-B7BD-DA7F45505402}" type="datetimeFigureOut">
              <a:rPr lang="en-US" smtClean="0"/>
              <a:pPr/>
              <a:t>9/24/2010</a:t>
            </a:fld>
            <a:endParaRPr lang="en-NZ"/>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NZ"/>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A756852-830C-4E84-A833-2E97E7FDBDA8}" type="slidenum">
              <a:rPr lang="en-NZ" smtClean="0"/>
              <a:pPr/>
              <a:t>‹#›</a:t>
            </a:fld>
            <a:endParaRPr lang="en-NZ"/>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image" Target="../media/image2.jpeg"/><Relationship Id="rId1" Type="http://schemas.openxmlformats.org/officeDocument/2006/relationships/slideLayout" Target="../slideLayouts/slideLayout4.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4.gif"/><Relationship Id="rId2" Type="http://schemas.openxmlformats.org/officeDocument/2006/relationships/image" Target="../media/image3.jpe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image" Target="../media/image5.jpeg"/><Relationship Id="rId1" Type="http://schemas.openxmlformats.org/officeDocument/2006/relationships/slideLayout" Target="../slideLayouts/slideLayout4.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l="-11000" r="-11000"/>
          </a:stretch>
        </a:blipFill>
        <a:effectLst/>
      </p:bgPr>
    </p:bg>
    <p:spTree>
      <p:nvGrpSpPr>
        <p:cNvPr id="1" name=""/>
        <p:cNvGrpSpPr/>
        <p:nvPr/>
      </p:nvGrpSpPr>
      <p:grpSpPr>
        <a:xfrm>
          <a:off x="0" y="0"/>
          <a:ext cx="0" cy="0"/>
          <a:chOff x="0" y="0"/>
          <a:chExt cx="0" cy="0"/>
        </a:xfrm>
      </p:grpSpPr>
      <p:sp>
        <p:nvSpPr>
          <p:cNvPr id="4" name="Rectangle 3"/>
          <p:cNvSpPr/>
          <p:nvPr/>
        </p:nvSpPr>
        <p:spPr>
          <a:xfrm>
            <a:off x="118634" y="1142984"/>
            <a:ext cx="8822865" cy="1446550"/>
          </a:xfrm>
          <a:prstGeom prst="rect">
            <a:avLst/>
          </a:prstGeom>
          <a:noFill/>
        </p:spPr>
        <p:txBody>
          <a:bodyPr wrap="non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US" sz="8800" b="1" cap="none" spc="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Sir Edmund Hillary</a:t>
            </a:r>
            <a:endParaRPr lang="en-US" sz="88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
        <p:nvSpPr>
          <p:cNvPr id="5" name="Rectangle 4"/>
          <p:cNvSpPr/>
          <p:nvPr/>
        </p:nvSpPr>
        <p:spPr>
          <a:xfrm>
            <a:off x="23072" y="4071942"/>
            <a:ext cx="9120928" cy="1754326"/>
          </a:xfrm>
          <a:prstGeom prst="rect">
            <a:avLst/>
          </a:prstGeom>
          <a:noFill/>
          <a:ln>
            <a:noFill/>
          </a:ln>
        </p:spPr>
        <p:txBody>
          <a:bodyPr wrap="square" lIns="91440" tIns="45720" rIns="91440" bIns="45720">
            <a:spAutoFit/>
            <a:scene3d>
              <a:camera prst="orthographicFront">
                <a:rot lat="0" lon="0" rev="0"/>
              </a:camera>
              <a:lightRig rig="glow" dir="t">
                <a:rot lat="0" lon="0" rev="3600000"/>
              </a:lightRig>
            </a:scene3d>
            <a:sp3d prstMaterial="softEdge">
              <a:bevelT w="29210" h="16510"/>
              <a:contourClr>
                <a:schemeClr val="accent4">
                  <a:alpha val="95000"/>
                </a:schemeClr>
              </a:contourClr>
            </a:sp3d>
          </a:bodyPr>
          <a:lstStyle/>
          <a:p>
            <a:pPr algn="ctr"/>
            <a:r>
              <a:rPr lang="en-US" sz="5400" b="1" cap="none" spc="0" dirty="0" smtClean="0">
                <a:ln>
                  <a:prstDash val="solid"/>
                </a:ln>
                <a:solidFill>
                  <a:schemeClr val="accent6">
                    <a:lumMod val="75000"/>
                  </a:schemeClr>
                </a:solidFill>
                <a:effectLst>
                  <a:outerShdw blurRad="88000" dist="50800" dir="5040000" algn="tl">
                    <a:schemeClr val="accent4">
                      <a:tint val="80000"/>
                      <a:satMod val="250000"/>
                      <a:alpha val="45000"/>
                    </a:schemeClr>
                  </a:outerShdw>
                </a:effectLst>
              </a:rPr>
              <a:t>The first man to climb Mount Everest</a:t>
            </a:r>
            <a:endParaRPr lang="en-US" sz="5400" b="1" cap="none" spc="0" dirty="0">
              <a:ln>
                <a:prstDash val="solid"/>
              </a:ln>
              <a:solidFill>
                <a:schemeClr val="accent6">
                  <a:lumMod val="75000"/>
                </a:schemeClr>
              </a:solidFill>
              <a:effectLst>
                <a:outerShdw blurRad="88000" dist="50800" dir="5040000" algn="tl">
                  <a:schemeClr val="accent4">
                    <a:tint val="80000"/>
                    <a:satMod val="250000"/>
                    <a:alpha val="45000"/>
                  </a:schemeClr>
                </a:outerShdw>
              </a:effectLst>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graphicFrame>
        <p:nvGraphicFramePr>
          <p:cNvPr id="4" name="Diagram 3"/>
          <p:cNvGraphicFramePr/>
          <p:nvPr/>
        </p:nvGraphicFramePr>
        <p:xfrm>
          <a:off x="428596" y="928670"/>
          <a:ext cx="8229600" cy="1143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Content Placeholder 2"/>
          <p:cNvSpPr>
            <a:spLocks noGrp="1"/>
          </p:cNvSpPr>
          <p:nvPr>
            <p:ph sz="half" idx="1"/>
          </p:nvPr>
        </p:nvSpPr>
        <p:spPr>
          <a:xfrm>
            <a:off x="500034" y="2000240"/>
            <a:ext cx="4038600" cy="4525963"/>
          </a:xfrm>
        </p:spPr>
        <p:txBody>
          <a:bodyPr>
            <a:normAutofit fontScale="62500" lnSpcReduction="20000"/>
          </a:bodyPr>
          <a:lstStyle/>
          <a:p>
            <a:r>
              <a:rPr lang="en-NZ" b="1" dirty="0" smtClean="0">
                <a:ln>
                  <a:solidFill>
                    <a:schemeClr val="tx1"/>
                  </a:solidFill>
                </a:ln>
                <a:solidFill>
                  <a:srgbClr val="FFFF00"/>
                </a:solidFill>
              </a:rPr>
              <a:t>He build the Sherpas a school.</a:t>
            </a:r>
          </a:p>
          <a:p>
            <a:r>
              <a:rPr lang="en-NZ" b="1" dirty="0" smtClean="0">
                <a:ln>
                  <a:solidFill>
                    <a:schemeClr val="tx1"/>
                  </a:solidFill>
                </a:ln>
                <a:solidFill>
                  <a:srgbClr val="FFFF00"/>
                </a:solidFill>
              </a:rPr>
              <a:t>Between expeditions, Hillary became more and more involved in work to help the Sherpa people, and improving services such as schools and hospitals in the mountains. </a:t>
            </a:r>
          </a:p>
          <a:p>
            <a:r>
              <a:rPr lang="en-NZ" b="1" dirty="0" smtClean="0">
                <a:ln>
                  <a:solidFill>
                    <a:schemeClr val="tx1"/>
                  </a:solidFill>
                </a:ln>
                <a:solidFill>
                  <a:srgbClr val="FFFF00"/>
                </a:solidFill>
              </a:rPr>
              <a:t>The Himalayan Trust was set up in 1964 to help this work. </a:t>
            </a:r>
          </a:p>
          <a:p>
            <a:r>
              <a:rPr lang="en-NZ" b="1" dirty="0" smtClean="0">
                <a:ln>
                  <a:solidFill>
                    <a:schemeClr val="tx1"/>
                  </a:solidFill>
                </a:ln>
                <a:solidFill>
                  <a:srgbClr val="FFFF00"/>
                </a:solidFill>
              </a:rPr>
              <a:t>This was to help people who didn’t have money or food to help their family.</a:t>
            </a:r>
          </a:p>
          <a:p>
            <a:r>
              <a:rPr lang="en-NZ" b="1" dirty="0" smtClean="0">
                <a:ln>
                  <a:solidFill>
                    <a:schemeClr val="tx1"/>
                  </a:solidFill>
                </a:ln>
                <a:solidFill>
                  <a:srgbClr val="FFFF00"/>
                </a:solidFill>
              </a:rPr>
              <a:t>Over thirty years Hillary helped build 20 schools, two hospitals, several medical clinics, and two airfields. </a:t>
            </a:r>
          </a:p>
          <a:p>
            <a:endParaRPr lang="en-NZ" dirty="0">
              <a:ln>
                <a:solidFill>
                  <a:schemeClr val="tx1"/>
                </a:solidFill>
              </a:ln>
            </a:endParaRPr>
          </a:p>
        </p:txBody>
      </p:sp>
      <p:sp>
        <p:nvSpPr>
          <p:cNvPr id="6" name="Content Placeholder 5"/>
          <p:cNvSpPr>
            <a:spLocks noGrp="1"/>
          </p:cNvSpPr>
          <p:nvPr>
            <p:ph sz="half" idx="2"/>
          </p:nvPr>
        </p:nvSpPr>
        <p:spPr>
          <a:xfrm>
            <a:off x="4643438" y="2000240"/>
            <a:ext cx="4038600" cy="4525963"/>
          </a:xfrm>
        </p:spPr>
        <p:txBody>
          <a:bodyPr>
            <a:normAutofit fontScale="62500" lnSpcReduction="20000"/>
          </a:bodyPr>
          <a:lstStyle/>
          <a:p>
            <a:r>
              <a:rPr lang="en-NZ" b="1" dirty="0" smtClean="0">
                <a:ln>
                  <a:solidFill>
                    <a:schemeClr val="tx1"/>
                  </a:solidFill>
                </a:ln>
                <a:solidFill>
                  <a:srgbClr val="FFFF00"/>
                </a:solidFill>
              </a:rPr>
              <a:t>What he did made the Sherpas really happy. </a:t>
            </a:r>
          </a:p>
          <a:p>
            <a:r>
              <a:rPr lang="en-NZ" b="1" dirty="0" smtClean="0">
                <a:ln>
                  <a:solidFill>
                    <a:schemeClr val="tx1"/>
                  </a:solidFill>
                </a:ln>
                <a:solidFill>
                  <a:srgbClr val="FFFF00"/>
                </a:solidFill>
              </a:rPr>
              <a:t>He became known as "Burra Sahib" or "great man". </a:t>
            </a:r>
          </a:p>
          <a:p>
            <a:r>
              <a:rPr lang="en-NZ" b="1" dirty="0" smtClean="0">
                <a:ln>
                  <a:solidFill>
                    <a:schemeClr val="tx1"/>
                  </a:solidFill>
                </a:ln>
                <a:solidFill>
                  <a:srgbClr val="FFFF00"/>
                </a:solidFill>
              </a:rPr>
              <a:t>This influenced New Zealand’s relationship with the people of Nepal.</a:t>
            </a:r>
          </a:p>
          <a:p>
            <a:r>
              <a:rPr lang="en-NZ" b="1" dirty="0" smtClean="0">
                <a:ln>
                  <a:solidFill>
                    <a:schemeClr val="tx1"/>
                  </a:solidFill>
                </a:ln>
                <a:solidFill>
                  <a:srgbClr val="FFFF00"/>
                </a:solidFill>
              </a:rPr>
              <a:t>In 1984 Sir Edmund Hillary took up the position of High Commissioner to India, a post he held until 1989.</a:t>
            </a:r>
          </a:p>
          <a:p>
            <a:r>
              <a:rPr lang="en-NZ" b="1" dirty="0" smtClean="0">
                <a:ln>
                  <a:solidFill>
                    <a:schemeClr val="tx1"/>
                  </a:solidFill>
                </a:ln>
                <a:solidFill>
                  <a:srgbClr val="FFFF00"/>
                </a:solidFill>
              </a:rPr>
              <a:t>Now 86 years old, Hillary is no longer an active mountaineer, but is still a tireless fundraiser and worker for education and health projects in Nepal. Hillary has been widely honoured in New Zealand, England and around the world, and is the only living New Zealander to be featured on a bank note. </a:t>
            </a:r>
          </a:p>
          <a:p>
            <a:endParaRPr lang="en-NZ" dirty="0" smtClean="0">
              <a:ln>
                <a:solidFill>
                  <a:schemeClr val="tx1"/>
                </a:solidFill>
              </a:ln>
            </a:endParaRPr>
          </a:p>
          <a:p>
            <a:endParaRPr lang="en-NZ" b="1" dirty="0" smtClean="0">
              <a:ln>
                <a:solidFill>
                  <a:schemeClr val="tx1"/>
                </a:solidFill>
              </a:ln>
              <a:solidFill>
                <a:srgbClr val="FFFF00"/>
              </a:solidFill>
            </a:endParaRPr>
          </a:p>
          <a:p>
            <a:endParaRPr lang="en-NZ" b="1" dirty="0">
              <a:solidFill>
                <a:srgbClr val="FFFF00"/>
              </a:solidFill>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2" name="Picture 4" descr="http://xnepali.com/blog/wp-content/uploads/2007/11/national_flag_of_nepal.jpg"/>
          <p:cNvPicPr>
            <a:picLocks noChangeAspect="1" noChangeArrowheads="1"/>
          </p:cNvPicPr>
          <p:nvPr/>
        </p:nvPicPr>
        <p:blipFill>
          <a:blip r:embed="rId2" cstate="print"/>
          <a:srcRect/>
          <a:stretch>
            <a:fillRect/>
          </a:stretch>
        </p:blipFill>
        <p:spPr bwMode="auto">
          <a:xfrm>
            <a:off x="5286380" y="2285992"/>
            <a:ext cx="3741797" cy="4572008"/>
          </a:xfrm>
          <a:prstGeom prst="rect">
            <a:avLst/>
          </a:prstGeom>
          <a:noFill/>
        </p:spPr>
      </p:pic>
      <p:pic>
        <p:nvPicPr>
          <p:cNvPr id="2050" name="Picture 2" descr="http://theskyworldgroup.com/images/NewZealand_flag_3.gif"/>
          <p:cNvPicPr>
            <a:picLocks noChangeAspect="1" noChangeArrowheads="1"/>
          </p:cNvPicPr>
          <p:nvPr/>
        </p:nvPicPr>
        <p:blipFill>
          <a:blip r:embed="rId3" cstate="print"/>
          <a:srcRect/>
          <a:stretch>
            <a:fillRect/>
          </a:stretch>
        </p:blipFill>
        <p:spPr bwMode="auto">
          <a:xfrm>
            <a:off x="0" y="1"/>
            <a:ext cx="5248387" cy="3500438"/>
          </a:xfrm>
          <a:prstGeom prst="rect">
            <a:avLst/>
          </a:prstGeom>
          <a:noFill/>
        </p:spPr>
      </p:pic>
      <p:sp>
        <p:nvSpPr>
          <p:cNvPr id="3" name="Content Placeholder 2"/>
          <p:cNvSpPr>
            <a:spLocks noGrp="1"/>
          </p:cNvSpPr>
          <p:nvPr>
            <p:ph sz="half" idx="1"/>
          </p:nvPr>
        </p:nvSpPr>
        <p:spPr>
          <a:xfrm>
            <a:off x="457200" y="1600200"/>
            <a:ext cx="8543956" cy="4525963"/>
          </a:xfrm>
        </p:spPr>
        <p:txBody>
          <a:bodyPr>
            <a:normAutofit fontScale="62500" lnSpcReduction="20000"/>
          </a:bodyPr>
          <a:lstStyle/>
          <a:p>
            <a:pPr>
              <a:buNone/>
            </a:pPr>
            <a:r>
              <a:rPr lang="en-NZ" dirty="0" smtClean="0">
                <a:ln>
                  <a:solidFill>
                    <a:schemeClr val="tx1"/>
                  </a:solidFill>
                </a:ln>
                <a:solidFill>
                  <a:srgbClr val="FFFF00"/>
                </a:solidFill>
              </a:rPr>
              <a:t>*New Zealand's relationship with Nepal are warm and friendly but not substantive.</a:t>
            </a:r>
          </a:p>
          <a:p>
            <a:pPr>
              <a:buNone/>
            </a:pPr>
            <a:r>
              <a:rPr lang="en-NZ" dirty="0" smtClean="0">
                <a:ln>
                  <a:solidFill>
                    <a:schemeClr val="tx1"/>
                  </a:solidFill>
                </a:ln>
                <a:solidFill>
                  <a:srgbClr val="FFFF00"/>
                </a:solidFill>
              </a:rPr>
              <a:t>*The New Zealand government makes an annual contribution to the Himalayan Trust, and has also established a Sir Edmund Hillary Fellowship, to facilitate visits to New Zealand by people from India or Nepal who have the potential to become leaders or people of influence in parliamentary, academic, business, cultural, or other fields. </a:t>
            </a:r>
          </a:p>
          <a:p>
            <a:pPr>
              <a:buNone/>
            </a:pPr>
            <a:r>
              <a:rPr lang="en-NZ" dirty="0" smtClean="0">
                <a:ln>
                  <a:solidFill>
                    <a:schemeClr val="tx1"/>
                  </a:solidFill>
                </a:ln>
                <a:solidFill>
                  <a:srgbClr val="FFFF00"/>
                </a:solidFill>
              </a:rPr>
              <a:t>*In addition, the New Zealand Government has contributed $6.6 million since 2004 to humanitarian and development agencies working in Nepal, including $1.5 million to the Himalayan Trust Fund. </a:t>
            </a:r>
          </a:p>
          <a:p>
            <a:pPr>
              <a:buNone/>
            </a:pPr>
            <a:r>
              <a:rPr lang="en-NZ" dirty="0">
                <a:ln>
                  <a:solidFill>
                    <a:schemeClr val="tx1"/>
                  </a:solidFill>
                </a:ln>
                <a:solidFill>
                  <a:srgbClr val="FFFF00"/>
                </a:solidFill>
              </a:rPr>
              <a:t>*</a:t>
            </a:r>
            <a:r>
              <a:rPr lang="en-NZ" dirty="0" smtClean="0">
                <a:ln>
                  <a:solidFill>
                    <a:schemeClr val="tx1"/>
                  </a:solidFill>
                </a:ln>
                <a:solidFill>
                  <a:srgbClr val="FFFF00"/>
                </a:solidFill>
              </a:rPr>
              <a:t>There are currently eleven postgraduate students from Nepal studying in New Zealand under the New Zealand Development Scholarship Scheme.</a:t>
            </a:r>
          </a:p>
          <a:p>
            <a:pPr>
              <a:buNone/>
            </a:pPr>
            <a:r>
              <a:rPr lang="en-NZ" dirty="0" smtClean="0">
                <a:ln>
                  <a:solidFill>
                    <a:schemeClr val="tx1"/>
                  </a:solidFill>
                </a:ln>
                <a:solidFill>
                  <a:srgbClr val="FFFF00"/>
                </a:solidFill>
              </a:rPr>
              <a:t>*A previous High Commissioner, Sir Edmund Hillary, had a long-standing involvement in Nepal through the development work carried out by his Himalayan Trust organisation. Sir Edmund’s efforts were regarded highly in Nepal, and his legacy remains a very positive element in the bilateral relationship. Evidence of this special relationship could be seen in the celebrations hosted by the Nepalese in May 2003 for Sir Ed to mark the 50th anniversary of his ascent of Mount Everest, and in the high level representation from Nepal for Sir Ed’s funeral in January 2008.</a:t>
            </a:r>
          </a:p>
        </p:txBody>
      </p:sp>
      <p:sp>
        <p:nvSpPr>
          <p:cNvPr id="6" name="Rectangle 5"/>
          <p:cNvSpPr/>
          <p:nvPr/>
        </p:nvSpPr>
        <p:spPr>
          <a:xfrm>
            <a:off x="357158" y="285728"/>
            <a:ext cx="8072494" cy="1200329"/>
          </a:xfrm>
          <a:prstGeom prst="rect">
            <a:avLst/>
          </a:prstGeom>
          <a:noFill/>
        </p:spPr>
        <p:txBody>
          <a:bodyPr wrap="squar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US" sz="3600" b="1" cap="none" spc="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How did his accomplishment influence our relationship with Nepal?</a:t>
            </a:r>
            <a:endParaRPr lang="en-US" sz="36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l="-17000" r="-17000"/>
          </a:stretch>
        </a:blipFill>
        <a:effectLst/>
      </p:bgPr>
    </p:bg>
    <p:spTree>
      <p:nvGrpSpPr>
        <p:cNvPr id="1" name=""/>
        <p:cNvGrpSpPr/>
        <p:nvPr/>
      </p:nvGrpSpPr>
      <p:grpSpPr>
        <a:xfrm>
          <a:off x="0" y="0"/>
          <a:ext cx="0" cy="0"/>
          <a:chOff x="0" y="0"/>
          <a:chExt cx="0" cy="0"/>
        </a:xfrm>
      </p:grpSpPr>
      <p:graphicFrame>
        <p:nvGraphicFramePr>
          <p:cNvPr id="5" name="Diagram 4"/>
          <p:cNvGraphicFramePr/>
          <p:nvPr/>
        </p:nvGraphicFramePr>
        <p:xfrm>
          <a:off x="457200" y="274638"/>
          <a:ext cx="8229600" cy="1143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Content Placeholder 2"/>
          <p:cNvSpPr>
            <a:spLocks noGrp="1"/>
          </p:cNvSpPr>
          <p:nvPr>
            <p:ph sz="half" idx="1"/>
          </p:nvPr>
        </p:nvSpPr>
        <p:spPr/>
        <p:txBody>
          <a:bodyPr>
            <a:normAutofit fontScale="70000" lnSpcReduction="20000"/>
          </a:bodyPr>
          <a:lstStyle/>
          <a:p>
            <a:r>
              <a:rPr lang="en-NZ" b="1" dirty="0" smtClean="0">
                <a:ln>
                  <a:solidFill>
                    <a:schemeClr val="tx1"/>
                  </a:solidFill>
                </a:ln>
                <a:solidFill>
                  <a:srgbClr val="FFFF00"/>
                </a:solidFill>
              </a:rPr>
              <a:t>They both helped with building the Himalayan Trust.</a:t>
            </a:r>
          </a:p>
          <a:p>
            <a:r>
              <a:rPr lang="en-NZ" b="1" dirty="0" smtClean="0">
                <a:ln>
                  <a:solidFill>
                    <a:schemeClr val="tx1"/>
                  </a:solidFill>
                </a:ln>
                <a:solidFill>
                  <a:srgbClr val="FFFF00"/>
                </a:solidFill>
              </a:rPr>
              <a:t>In 1987 Tenzing Norgay died. Just before his death he had written a biography in which he told for the first time that it was Hillary who had reached the top of Everest first.</a:t>
            </a:r>
          </a:p>
          <a:p>
            <a:r>
              <a:rPr lang="en-NZ" b="1" dirty="0" smtClean="0">
                <a:ln>
                  <a:solidFill>
                    <a:schemeClr val="tx1"/>
                  </a:solidFill>
                </a:ln>
                <a:solidFill>
                  <a:srgbClr val="FFFF00"/>
                </a:solidFill>
              </a:rPr>
              <a:t>Tenzing Norgay helped with the building of the Himalayan Trust</a:t>
            </a:r>
            <a:endParaRPr lang="en-NZ" b="1" dirty="0">
              <a:ln>
                <a:solidFill>
                  <a:schemeClr val="tx1"/>
                </a:solidFill>
              </a:ln>
              <a:solidFill>
                <a:srgbClr val="FFFF00"/>
              </a:solidFill>
            </a:endParaRPr>
          </a:p>
        </p:txBody>
      </p:sp>
      <p:sp>
        <p:nvSpPr>
          <p:cNvPr id="4" name="Content Placeholder 3"/>
          <p:cNvSpPr>
            <a:spLocks noGrp="1"/>
          </p:cNvSpPr>
          <p:nvPr>
            <p:ph sz="half" idx="2"/>
          </p:nvPr>
        </p:nvSpPr>
        <p:spPr/>
        <p:txBody>
          <a:bodyPr>
            <a:normAutofit fontScale="70000" lnSpcReduction="20000"/>
          </a:bodyPr>
          <a:lstStyle/>
          <a:p>
            <a:r>
              <a:rPr lang="en-NZ" b="1" dirty="0" smtClean="0">
                <a:ln>
                  <a:solidFill>
                    <a:schemeClr val="tx1"/>
                  </a:solidFill>
                </a:ln>
                <a:solidFill>
                  <a:srgbClr val="FFFF00"/>
                </a:solidFill>
              </a:rPr>
              <a:t>Sir Edmund Hillary wouldn’t have reached the top without Tenzing Norgay’s help</a:t>
            </a:r>
            <a:r>
              <a:rPr lang="en-NZ" b="1" dirty="0" smtClean="0">
                <a:ln>
                  <a:solidFill>
                    <a:schemeClr val="tx1"/>
                  </a:solidFill>
                </a:ln>
                <a:solidFill>
                  <a:srgbClr val="FFFF00"/>
                </a:solidFill>
              </a:rPr>
              <a:t>.</a:t>
            </a:r>
          </a:p>
          <a:p>
            <a:r>
              <a:rPr lang="en-NZ" b="1" dirty="0" smtClean="0">
                <a:ln>
                  <a:solidFill>
                    <a:sysClr val="windowText" lastClr="000000"/>
                  </a:solidFill>
                </a:ln>
                <a:solidFill>
                  <a:srgbClr val="FFFF00"/>
                </a:solidFill>
              </a:rPr>
              <a:t>Edmund Hillary and Tenzing Hillary were part of the British Everest Expedition, 1953, led by Colonel John Hunt. Hunt had selected a team of people who were experienced climbers from all around the British Empire. Among the eleven chosen climbers, Edmund Hillary was selected as a climber from New Zealand and Tenzing Norgay, though born a Sherpa, was recruited from his home in India</a:t>
            </a:r>
            <a:endParaRPr lang="en-NZ" b="1" dirty="0">
              <a:ln>
                <a:solidFill>
                  <a:sysClr val="windowText" lastClr="000000"/>
                </a:solidFill>
              </a:ln>
              <a:solidFill>
                <a:srgbClr val="FFFF00"/>
              </a:solidFill>
            </a:endParaRPr>
          </a:p>
          <a:p>
            <a:endParaRPr lang="en-NZ" b="1" dirty="0" smtClean="0">
              <a:ln>
                <a:solidFill>
                  <a:sysClr val="windowText" lastClr="000000"/>
                </a:solidFill>
              </a:ln>
              <a:solidFill>
                <a:srgbClr val="FFFF00"/>
              </a:solidFill>
            </a:endParaRP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116</TotalTime>
  <Words>614</Words>
  <Application>Microsoft Office PowerPoint</Application>
  <PresentationFormat>On-screen Show (4:3)</PresentationFormat>
  <Paragraphs>26</Paragraphs>
  <Slides>4</Slides>
  <Notes>0</Notes>
  <HiddenSlides>0</HiddenSlides>
  <MMClips>0</MMClips>
  <ScaleCrop>false</ScaleCrop>
  <HeadingPairs>
    <vt:vector size="4" baseType="variant">
      <vt:variant>
        <vt:lpstr>Theme</vt:lpstr>
      </vt:variant>
      <vt:variant>
        <vt:i4>1</vt:i4>
      </vt:variant>
      <vt:variant>
        <vt:lpstr>Slide Titles</vt:lpstr>
      </vt:variant>
      <vt:variant>
        <vt:i4>4</vt:i4>
      </vt:variant>
    </vt:vector>
  </HeadingPairs>
  <TitlesOfParts>
    <vt:vector size="5" baseType="lpstr">
      <vt:lpstr>Office Theme</vt:lpstr>
      <vt:lpstr>Slide 1</vt:lpstr>
      <vt:lpstr>Slide 2</vt:lpstr>
      <vt:lpstr>Slide 3</vt:lpstr>
      <vt:lpstr>Slide 4</vt:lpstr>
    </vt:vector>
  </TitlesOfParts>
  <Company>Christchurch City Libraries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Christchurch City Libraries</dc:creator>
  <cp:lastModifiedBy>Christchurch City Libraries</cp:lastModifiedBy>
  <cp:revision>12</cp:revision>
  <dcterms:created xsi:type="dcterms:W3CDTF">2010-09-21T21:48:40Z</dcterms:created>
  <dcterms:modified xsi:type="dcterms:W3CDTF">2010-09-23T22:06:57Z</dcterms:modified>
</cp:coreProperties>
</file>